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56" r:id="rId2"/>
    <p:sldId id="557" r:id="rId3"/>
    <p:sldId id="558" r:id="rId4"/>
    <p:sldId id="566" r:id="rId5"/>
    <p:sldId id="567" r:id="rId6"/>
    <p:sldId id="568" r:id="rId7"/>
    <p:sldId id="569" r:id="rId8"/>
    <p:sldId id="570" r:id="rId9"/>
    <p:sldId id="571" r:id="rId10"/>
    <p:sldId id="573" r:id="rId11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74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522F2F"/>
    <a:srgbClr val="0000CC"/>
    <a:srgbClr val="FFF3CD"/>
    <a:srgbClr val="AEAEAE"/>
    <a:srgbClr val="888888"/>
    <a:srgbClr val="999999"/>
    <a:srgbClr val="3399FF"/>
    <a:srgbClr val="FF0505"/>
    <a:srgbClr val="26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EA9C6D-919F-460D-AB31-518A12C5C339}" v="444" dt="2025-02-02T12:20:20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08" autoAdjust="0"/>
    <p:restoredTop sz="80116" autoAdjust="0"/>
  </p:normalViewPr>
  <p:slideViewPr>
    <p:cSldViewPr snapToGrid="0">
      <p:cViewPr varScale="1">
        <p:scale>
          <a:sx n="91" d="100"/>
          <a:sy n="91" d="100"/>
        </p:scale>
        <p:origin x="798" y="96"/>
      </p:cViewPr>
      <p:guideLst>
        <p:guide orient="horz" pos="346"/>
        <p:guide pos="7491"/>
      </p:guideLst>
    </p:cSldViewPr>
  </p:slideViewPr>
  <p:outlineViewPr>
    <p:cViewPr>
      <p:scale>
        <a:sx n="33" d="100"/>
        <a:sy n="33" d="100"/>
      </p:scale>
      <p:origin x="0" y="-1027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499"/>
    </p:cViewPr>
  </p:sorterViewPr>
  <p:notesViewPr>
    <p:cSldViewPr snapToGrid="0" showGuides="1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C313EB-11DB-4380-BED8-730B9C3B691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BE9CD3E-5B89-434B-9B46-C45E93ADFEA6}">
      <dgm:prSet phldrT="[Texto]"/>
      <dgm:spPr/>
      <dgm:t>
        <a:bodyPr/>
        <a:lstStyle/>
        <a:p>
          <a:pPr>
            <a:buClrTx/>
            <a:buSzTx/>
            <a:buFontTx/>
            <a:buChar char="•"/>
          </a:pPr>
          <a:r>
            <a:rPr kumimoji="0" lang="es-ES" altLang="es-E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1</a:t>
          </a:r>
          <a:endParaRPr lang="es-ES" dirty="0">
            <a:solidFill>
              <a:schemeClr val="bg1"/>
            </a:solidFill>
          </a:endParaRPr>
        </a:p>
      </dgm:t>
    </dgm:pt>
    <dgm:pt modelId="{4348AD3B-A246-4BFC-B4D6-81A520E81259}" type="sibTrans" cxnId="{6923DB60-E599-474A-8019-BBC55C5B9F26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E42A45B4-31D6-4A54-BF23-2C53AFD499A5}" type="parTrans" cxnId="{6923DB60-E599-474A-8019-BBC55C5B9F26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AF98AA1D-8CB8-48E8-94FA-8A552FCC4C56}">
      <dgm:prSet phldrT="[Texto]"/>
      <dgm:spPr/>
      <dgm:t>
        <a:bodyPr/>
        <a:lstStyle/>
        <a:p>
          <a:pPr>
            <a:buClrTx/>
            <a:buSzTx/>
            <a:buFontTx/>
            <a:buChar char="•"/>
          </a:pPr>
          <a:r>
            <a:rPr lang="es-ES_tradnl" dirty="0">
              <a:solidFill>
                <a:schemeClr val="bg1"/>
              </a:solidFill>
            </a:rPr>
            <a:t>2</a:t>
          </a:r>
          <a:endParaRPr lang="es-ES" dirty="0">
            <a:solidFill>
              <a:schemeClr val="bg1"/>
            </a:solidFill>
          </a:endParaRPr>
        </a:p>
      </dgm:t>
    </dgm:pt>
    <dgm:pt modelId="{F0FE2E34-4A02-48EF-8DAF-EBA9D5EFC99B}" type="parTrans" cxnId="{CDC843E8-8E1D-44A8-AF06-7AB70E71D0A0}">
      <dgm:prSet/>
      <dgm:spPr/>
      <dgm:t>
        <a:bodyPr/>
        <a:lstStyle/>
        <a:p>
          <a:endParaRPr lang="es-ES"/>
        </a:p>
      </dgm:t>
    </dgm:pt>
    <dgm:pt modelId="{D947F5DF-DA89-442E-AFFE-A6828F9FBD60}" type="sibTrans" cxnId="{CDC843E8-8E1D-44A8-AF06-7AB70E71D0A0}">
      <dgm:prSet/>
      <dgm:spPr/>
      <dgm:t>
        <a:bodyPr/>
        <a:lstStyle/>
        <a:p>
          <a:endParaRPr lang="es-ES"/>
        </a:p>
      </dgm:t>
    </dgm:pt>
    <dgm:pt modelId="{3D9519D4-25AF-4B41-8D8F-1E5509F1A5EB}">
      <dgm:prSet phldrT="[Texto]"/>
      <dgm:spPr/>
      <dgm:t>
        <a:bodyPr/>
        <a:lstStyle/>
        <a:p>
          <a:pPr>
            <a:buClrTx/>
            <a:buSzTx/>
            <a:buFontTx/>
            <a:buChar char="•"/>
          </a:pPr>
          <a:r>
            <a:rPr lang="es-ES_tradnl" dirty="0">
              <a:solidFill>
                <a:schemeClr val="bg1"/>
              </a:solidFill>
            </a:rPr>
            <a:t>3</a:t>
          </a:r>
          <a:endParaRPr lang="es-ES" dirty="0">
            <a:solidFill>
              <a:schemeClr val="bg1"/>
            </a:solidFill>
          </a:endParaRPr>
        </a:p>
      </dgm:t>
    </dgm:pt>
    <dgm:pt modelId="{4CC62176-50E8-4A76-9CBE-1EAD901068F5}" type="parTrans" cxnId="{2495B917-D397-4790-B58B-F9EB33B0AABE}">
      <dgm:prSet/>
      <dgm:spPr/>
      <dgm:t>
        <a:bodyPr/>
        <a:lstStyle/>
        <a:p>
          <a:endParaRPr lang="es-ES"/>
        </a:p>
      </dgm:t>
    </dgm:pt>
    <dgm:pt modelId="{5D84B052-50E7-468B-809A-7567AF836E59}" type="sibTrans" cxnId="{2495B917-D397-4790-B58B-F9EB33B0AABE}">
      <dgm:prSet/>
      <dgm:spPr/>
      <dgm:t>
        <a:bodyPr/>
        <a:lstStyle/>
        <a:p>
          <a:endParaRPr lang="es-ES"/>
        </a:p>
      </dgm:t>
    </dgm:pt>
    <dgm:pt modelId="{5B5E09AD-6A04-4CBB-8286-5DC858F75BEE}">
      <dgm:prSet phldrT="[Texto]"/>
      <dgm:spPr/>
      <dgm:t>
        <a:bodyPr/>
        <a:lstStyle/>
        <a:p>
          <a:pPr>
            <a:buClrTx/>
            <a:buSzTx/>
            <a:buFontTx/>
            <a:buChar char="•"/>
          </a:pPr>
          <a:r>
            <a:rPr lang="es-ES_tradnl" dirty="0">
              <a:solidFill>
                <a:schemeClr val="bg1"/>
              </a:solidFill>
            </a:rPr>
            <a:t>4</a:t>
          </a:r>
          <a:endParaRPr lang="es-ES" dirty="0">
            <a:solidFill>
              <a:schemeClr val="bg1"/>
            </a:solidFill>
          </a:endParaRPr>
        </a:p>
      </dgm:t>
    </dgm:pt>
    <dgm:pt modelId="{60BD81B6-6324-432F-A139-73F61AB681C0}" type="parTrans" cxnId="{39B43738-03FA-48B6-979A-62A7ABE27F87}">
      <dgm:prSet/>
      <dgm:spPr/>
      <dgm:t>
        <a:bodyPr/>
        <a:lstStyle/>
        <a:p>
          <a:endParaRPr lang="es-ES"/>
        </a:p>
      </dgm:t>
    </dgm:pt>
    <dgm:pt modelId="{A4EB24B5-2B4C-46FA-A54D-C672E7F164A9}" type="sibTrans" cxnId="{39B43738-03FA-48B6-979A-62A7ABE27F87}">
      <dgm:prSet/>
      <dgm:spPr/>
      <dgm:t>
        <a:bodyPr/>
        <a:lstStyle/>
        <a:p>
          <a:endParaRPr lang="es-ES"/>
        </a:p>
      </dgm:t>
    </dgm:pt>
    <dgm:pt modelId="{CF183FA1-D469-4ACE-B9DD-47B3562349BD}">
      <dgm:prSet phldrT="[Texto]"/>
      <dgm:spPr/>
      <dgm:t>
        <a:bodyPr/>
        <a:lstStyle/>
        <a:p>
          <a:pPr>
            <a:buClrTx/>
            <a:buSzTx/>
            <a:buFontTx/>
            <a:buChar char="•"/>
          </a:pPr>
          <a:r>
            <a:rPr lang="es-ES_tradnl" dirty="0">
              <a:solidFill>
                <a:schemeClr val="bg1"/>
              </a:solidFill>
            </a:rPr>
            <a:t>5</a:t>
          </a:r>
          <a:endParaRPr lang="es-ES" dirty="0">
            <a:solidFill>
              <a:schemeClr val="bg1"/>
            </a:solidFill>
          </a:endParaRPr>
        </a:p>
      </dgm:t>
    </dgm:pt>
    <dgm:pt modelId="{B463B8FB-5A25-4479-84CB-9C5F9BBF093F}" type="parTrans" cxnId="{6BCEC429-C6C2-4D94-812A-AFEACC56A350}">
      <dgm:prSet/>
      <dgm:spPr/>
      <dgm:t>
        <a:bodyPr/>
        <a:lstStyle/>
        <a:p>
          <a:endParaRPr lang="es-ES"/>
        </a:p>
      </dgm:t>
    </dgm:pt>
    <dgm:pt modelId="{21DE35CD-7ABE-4F93-AED0-23D8675DE53A}" type="sibTrans" cxnId="{6BCEC429-C6C2-4D94-812A-AFEACC56A350}">
      <dgm:prSet/>
      <dgm:spPr/>
      <dgm:t>
        <a:bodyPr/>
        <a:lstStyle/>
        <a:p>
          <a:endParaRPr lang="es-ES"/>
        </a:p>
      </dgm:t>
    </dgm:pt>
    <dgm:pt modelId="{340B4407-8B21-47CB-B1F1-181BA33AFE72}" type="pres">
      <dgm:prSet presAssocID="{7FC313EB-11DB-4380-BED8-730B9C3B69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86AB7145-4387-4964-9F6D-2B3A03C2EECE}" type="pres">
      <dgm:prSet presAssocID="{7FC313EB-11DB-4380-BED8-730B9C3B6911}" presName="Name1" presStyleCnt="0"/>
      <dgm:spPr/>
    </dgm:pt>
    <dgm:pt modelId="{B4017E4B-9E6E-4D00-A95E-58C9A0FB750F}" type="pres">
      <dgm:prSet presAssocID="{7FC313EB-11DB-4380-BED8-730B9C3B6911}" presName="cycle" presStyleCnt="0"/>
      <dgm:spPr/>
    </dgm:pt>
    <dgm:pt modelId="{F345CD0C-50ED-443B-8CAE-D3D3B1C8FA8C}" type="pres">
      <dgm:prSet presAssocID="{7FC313EB-11DB-4380-BED8-730B9C3B6911}" presName="srcNode" presStyleLbl="node1" presStyleIdx="0" presStyleCnt="5"/>
      <dgm:spPr/>
    </dgm:pt>
    <dgm:pt modelId="{D6587F1A-9766-4687-BD83-8E938EC7A756}" type="pres">
      <dgm:prSet presAssocID="{7FC313EB-11DB-4380-BED8-730B9C3B6911}" presName="conn" presStyleLbl="parChTrans1D2" presStyleIdx="0" presStyleCnt="1"/>
      <dgm:spPr/>
      <dgm:t>
        <a:bodyPr/>
        <a:lstStyle/>
        <a:p>
          <a:endParaRPr lang="es-ES"/>
        </a:p>
      </dgm:t>
    </dgm:pt>
    <dgm:pt modelId="{D4918821-D2AF-4B64-92F2-A80AA1409A07}" type="pres">
      <dgm:prSet presAssocID="{7FC313EB-11DB-4380-BED8-730B9C3B6911}" presName="extraNode" presStyleLbl="node1" presStyleIdx="0" presStyleCnt="5"/>
      <dgm:spPr/>
    </dgm:pt>
    <dgm:pt modelId="{E28AB654-02F8-4C8B-AF31-4FC7D3FD79DC}" type="pres">
      <dgm:prSet presAssocID="{7FC313EB-11DB-4380-BED8-730B9C3B6911}" presName="dstNode" presStyleLbl="node1" presStyleIdx="0" presStyleCnt="5"/>
      <dgm:spPr/>
    </dgm:pt>
    <dgm:pt modelId="{E5601D03-CD80-4D39-B156-5D1E726236F6}" type="pres">
      <dgm:prSet presAssocID="{3BE9CD3E-5B89-434B-9B46-C45E93ADFEA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02712C-12F7-4343-BB8E-24D5E7C90B50}" type="pres">
      <dgm:prSet presAssocID="{3BE9CD3E-5B89-434B-9B46-C45E93ADFEA6}" presName="accent_1" presStyleCnt="0"/>
      <dgm:spPr/>
    </dgm:pt>
    <dgm:pt modelId="{C3FE075D-8DB5-40DD-9AD9-A45646C0DD1D}" type="pres">
      <dgm:prSet presAssocID="{3BE9CD3E-5B89-434B-9B46-C45E93ADFEA6}" presName="accentRepeatNode" presStyleLbl="solidFgAcc1" presStyleIdx="0" presStyleCnt="5"/>
      <dgm:spPr/>
    </dgm:pt>
    <dgm:pt modelId="{8F3367D3-DADB-48BA-9778-42275F09C57D}" type="pres">
      <dgm:prSet presAssocID="{AF98AA1D-8CB8-48E8-94FA-8A552FCC4C5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8EE706-CE49-4989-9441-0088D1595E44}" type="pres">
      <dgm:prSet presAssocID="{AF98AA1D-8CB8-48E8-94FA-8A552FCC4C56}" presName="accent_2" presStyleCnt="0"/>
      <dgm:spPr/>
    </dgm:pt>
    <dgm:pt modelId="{CEDB56E1-DEE7-4590-B1FD-8B6A2C8BA938}" type="pres">
      <dgm:prSet presAssocID="{AF98AA1D-8CB8-48E8-94FA-8A552FCC4C56}" presName="accentRepeatNode" presStyleLbl="solidFgAcc1" presStyleIdx="1" presStyleCnt="5"/>
      <dgm:spPr/>
    </dgm:pt>
    <dgm:pt modelId="{20C2A6C8-5555-4C94-AA0B-99FABFD24351}" type="pres">
      <dgm:prSet presAssocID="{3D9519D4-25AF-4B41-8D8F-1E5509F1A5E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499F4-9767-46FA-8A55-2061E9B3DE4B}" type="pres">
      <dgm:prSet presAssocID="{3D9519D4-25AF-4B41-8D8F-1E5509F1A5EB}" presName="accent_3" presStyleCnt="0"/>
      <dgm:spPr/>
    </dgm:pt>
    <dgm:pt modelId="{605B5B75-EAC4-482B-B119-0F1A3925603A}" type="pres">
      <dgm:prSet presAssocID="{3D9519D4-25AF-4B41-8D8F-1E5509F1A5EB}" presName="accentRepeatNode" presStyleLbl="solidFgAcc1" presStyleIdx="2" presStyleCnt="5"/>
      <dgm:spPr/>
    </dgm:pt>
    <dgm:pt modelId="{F3D3DCB3-085A-483F-8219-C771AF0F8E4F}" type="pres">
      <dgm:prSet presAssocID="{5B5E09AD-6A04-4CBB-8286-5DC858F75BE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728789-FA6F-46CB-AC68-7D1A5475EE0B}" type="pres">
      <dgm:prSet presAssocID="{5B5E09AD-6A04-4CBB-8286-5DC858F75BEE}" presName="accent_4" presStyleCnt="0"/>
      <dgm:spPr/>
    </dgm:pt>
    <dgm:pt modelId="{45B173D5-CDDB-488D-BCEE-97B1C6D714A7}" type="pres">
      <dgm:prSet presAssocID="{5B5E09AD-6A04-4CBB-8286-5DC858F75BEE}" presName="accentRepeatNode" presStyleLbl="solidFgAcc1" presStyleIdx="3" presStyleCnt="5"/>
      <dgm:spPr/>
    </dgm:pt>
    <dgm:pt modelId="{E0780381-E9E1-4620-A63F-D67068AD143A}" type="pres">
      <dgm:prSet presAssocID="{CF183FA1-D469-4ACE-B9DD-47B3562349BD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D3E7D8-36B8-4617-8583-D92A3290ADCC}" type="pres">
      <dgm:prSet presAssocID="{CF183FA1-D469-4ACE-B9DD-47B3562349BD}" presName="accent_5" presStyleCnt="0"/>
      <dgm:spPr/>
    </dgm:pt>
    <dgm:pt modelId="{3D63E1D9-178C-4311-B999-A41F0764F892}" type="pres">
      <dgm:prSet presAssocID="{CF183FA1-D469-4ACE-B9DD-47B3562349BD}" presName="accentRepeatNode" presStyleLbl="solidFgAcc1" presStyleIdx="4" presStyleCnt="5"/>
      <dgm:spPr/>
    </dgm:pt>
  </dgm:ptLst>
  <dgm:cxnLst>
    <dgm:cxn modelId="{370128D7-2B3E-4BA8-9467-1E48C0662EF4}" type="presOf" srcId="{7FC313EB-11DB-4380-BED8-730B9C3B6911}" destId="{340B4407-8B21-47CB-B1F1-181BA33AFE72}" srcOrd="0" destOrd="0" presId="urn:microsoft.com/office/officeart/2008/layout/VerticalCurvedList"/>
    <dgm:cxn modelId="{A6CDA18E-13BE-42E7-9E89-E8AD93BED5F2}" type="presOf" srcId="{3D9519D4-25AF-4B41-8D8F-1E5509F1A5EB}" destId="{20C2A6C8-5555-4C94-AA0B-99FABFD24351}" srcOrd="0" destOrd="0" presId="urn:microsoft.com/office/officeart/2008/layout/VerticalCurvedList"/>
    <dgm:cxn modelId="{6BCEC429-C6C2-4D94-812A-AFEACC56A350}" srcId="{7FC313EB-11DB-4380-BED8-730B9C3B6911}" destId="{CF183FA1-D469-4ACE-B9DD-47B3562349BD}" srcOrd="4" destOrd="0" parTransId="{B463B8FB-5A25-4479-84CB-9C5F9BBF093F}" sibTransId="{21DE35CD-7ABE-4F93-AED0-23D8675DE53A}"/>
    <dgm:cxn modelId="{2495B917-D397-4790-B58B-F9EB33B0AABE}" srcId="{7FC313EB-11DB-4380-BED8-730B9C3B6911}" destId="{3D9519D4-25AF-4B41-8D8F-1E5509F1A5EB}" srcOrd="2" destOrd="0" parTransId="{4CC62176-50E8-4A76-9CBE-1EAD901068F5}" sibTransId="{5D84B052-50E7-468B-809A-7567AF836E59}"/>
    <dgm:cxn modelId="{A63069EB-FC09-4090-82F6-130AB518FBFA}" type="presOf" srcId="{CF183FA1-D469-4ACE-B9DD-47B3562349BD}" destId="{E0780381-E9E1-4620-A63F-D67068AD143A}" srcOrd="0" destOrd="0" presId="urn:microsoft.com/office/officeart/2008/layout/VerticalCurvedList"/>
    <dgm:cxn modelId="{4B44281D-705D-47E6-9E3A-60F735EDA720}" type="presOf" srcId="{5B5E09AD-6A04-4CBB-8286-5DC858F75BEE}" destId="{F3D3DCB3-085A-483F-8219-C771AF0F8E4F}" srcOrd="0" destOrd="0" presId="urn:microsoft.com/office/officeart/2008/layout/VerticalCurvedList"/>
    <dgm:cxn modelId="{F895B8E9-AE4F-473C-B437-A315E4F035FE}" type="presOf" srcId="{4348AD3B-A246-4BFC-B4D6-81A520E81259}" destId="{D6587F1A-9766-4687-BD83-8E938EC7A756}" srcOrd="0" destOrd="0" presId="urn:microsoft.com/office/officeart/2008/layout/VerticalCurvedList"/>
    <dgm:cxn modelId="{CDC843E8-8E1D-44A8-AF06-7AB70E71D0A0}" srcId="{7FC313EB-11DB-4380-BED8-730B9C3B6911}" destId="{AF98AA1D-8CB8-48E8-94FA-8A552FCC4C56}" srcOrd="1" destOrd="0" parTransId="{F0FE2E34-4A02-48EF-8DAF-EBA9D5EFC99B}" sibTransId="{D947F5DF-DA89-442E-AFFE-A6828F9FBD60}"/>
    <dgm:cxn modelId="{6923DB60-E599-474A-8019-BBC55C5B9F26}" srcId="{7FC313EB-11DB-4380-BED8-730B9C3B6911}" destId="{3BE9CD3E-5B89-434B-9B46-C45E93ADFEA6}" srcOrd="0" destOrd="0" parTransId="{E42A45B4-31D6-4A54-BF23-2C53AFD499A5}" sibTransId="{4348AD3B-A246-4BFC-B4D6-81A520E81259}"/>
    <dgm:cxn modelId="{EC10EB8A-57C1-4A7C-934E-A77F62711B50}" type="presOf" srcId="{3BE9CD3E-5B89-434B-9B46-C45E93ADFEA6}" destId="{E5601D03-CD80-4D39-B156-5D1E726236F6}" srcOrd="0" destOrd="0" presId="urn:microsoft.com/office/officeart/2008/layout/VerticalCurvedList"/>
    <dgm:cxn modelId="{27E3616C-A740-48F1-848C-713C14F02488}" type="presOf" srcId="{AF98AA1D-8CB8-48E8-94FA-8A552FCC4C56}" destId="{8F3367D3-DADB-48BA-9778-42275F09C57D}" srcOrd="0" destOrd="0" presId="urn:microsoft.com/office/officeart/2008/layout/VerticalCurvedList"/>
    <dgm:cxn modelId="{39B43738-03FA-48B6-979A-62A7ABE27F87}" srcId="{7FC313EB-11DB-4380-BED8-730B9C3B6911}" destId="{5B5E09AD-6A04-4CBB-8286-5DC858F75BEE}" srcOrd="3" destOrd="0" parTransId="{60BD81B6-6324-432F-A139-73F61AB681C0}" sibTransId="{A4EB24B5-2B4C-46FA-A54D-C672E7F164A9}"/>
    <dgm:cxn modelId="{EA534E1B-DE3B-414C-8A80-C0D6490B2E1D}" type="presParOf" srcId="{340B4407-8B21-47CB-B1F1-181BA33AFE72}" destId="{86AB7145-4387-4964-9F6D-2B3A03C2EECE}" srcOrd="0" destOrd="0" presId="urn:microsoft.com/office/officeart/2008/layout/VerticalCurvedList"/>
    <dgm:cxn modelId="{F1844113-5A9F-4E53-926B-676734DF6827}" type="presParOf" srcId="{86AB7145-4387-4964-9F6D-2B3A03C2EECE}" destId="{B4017E4B-9E6E-4D00-A95E-58C9A0FB750F}" srcOrd="0" destOrd="0" presId="urn:microsoft.com/office/officeart/2008/layout/VerticalCurvedList"/>
    <dgm:cxn modelId="{C42600EF-5BEF-4745-B855-3E60B609B1A0}" type="presParOf" srcId="{B4017E4B-9E6E-4D00-A95E-58C9A0FB750F}" destId="{F345CD0C-50ED-443B-8CAE-D3D3B1C8FA8C}" srcOrd="0" destOrd="0" presId="urn:microsoft.com/office/officeart/2008/layout/VerticalCurvedList"/>
    <dgm:cxn modelId="{E3EFC3A6-9C56-4DBE-9B9D-AC7BCBE7F438}" type="presParOf" srcId="{B4017E4B-9E6E-4D00-A95E-58C9A0FB750F}" destId="{D6587F1A-9766-4687-BD83-8E938EC7A756}" srcOrd="1" destOrd="0" presId="urn:microsoft.com/office/officeart/2008/layout/VerticalCurvedList"/>
    <dgm:cxn modelId="{4562AFA2-32C2-4108-84CA-5FD3DEABD7B2}" type="presParOf" srcId="{B4017E4B-9E6E-4D00-A95E-58C9A0FB750F}" destId="{D4918821-D2AF-4B64-92F2-A80AA1409A07}" srcOrd="2" destOrd="0" presId="urn:microsoft.com/office/officeart/2008/layout/VerticalCurvedList"/>
    <dgm:cxn modelId="{618284DC-CF39-4F09-8A9E-02BBBC5EE690}" type="presParOf" srcId="{B4017E4B-9E6E-4D00-A95E-58C9A0FB750F}" destId="{E28AB654-02F8-4C8B-AF31-4FC7D3FD79DC}" srcOrd="3" destOrd="0" presId="urn:microsoft.com/office/officeart/2008/layout/VerticalCurvedList"/>
    <dgm:cxn modelId="{51F419A4-71D0-408C-B54D-4B3804420BC8}" type="presParOf" srcId="{86AB7145-4387-4964-9F6D-2B3A03C2EECE}" destId="{E5601D03-CD80-4D39-B156-5D1E726236F6}" srcOrd="1" destOrd="0" presId="urn:microsoft.com/office/officeart/2008/layout/VerticalCurvedList"/>
    <dgm:cxn modelId="{6CF513C9-25DB-4D09-9BE8-A693CF5253FE}" type="presParOf" srcId="{86AB7145-4387-4964-9F6D-2B3A03C2EECE}" destId="{9902712C-12F7-4343-BB8E-24D5E7C90B50}" srcOrd="2" destOrd="0" presId="urn:microsoft.com/office/officeart/2008/layout/VerticalCurvedList"/>
    <dgm:cxn modelId="{EFBEE988-A6C5-4AC1-B457-DFE1DAFDD458}" type="presParOf" srcId="{9902712C-12F7-4343-BB8E-24D5E7C90B50}" destId="{C3FE075D-8DB5-40DD-9AD9-A45646C0DD1D}" srcOrd="0" destOrd="0" presId="urn:microsoft.com/office/officeart/2008/layout/VerticalCurvedList"/>
    <dgm:cxn modelId="{8DDC40F2-425D-4C02-95E7-ED84E4ABF7E5}" type="presParOf" srcId="{86AB7145-4387-4964-9F6D-2B3A03C2EECE}" destId="{8F3367D3-DADB-48BA-9778-42275F09C57D}" srcOrd="3" destOrd="0" presId="urn:microsoft.com/office/officeart/2008/layout/VerticalCurvedList"/>
    <dgm:cxn modelId="{1648DC90-B177-4E64-8BEB-BE185501A3C5}" type="presParOf" srcId="{86AB7145-4387-4964-9F6D-2B3A03C2EECE}" destId="{268EE706-CE49-4989-9441-0088D1595E44}" srcOrd="4" destOrd="0" presId="urn:microsoft.com/office/officeart/2008/layout/VerticalCurvedList"/>
    <dgm:cxn modelId="{24DC7957-1F42-4F49-B40A-0B327D40BF73}" type="presParOf" srcId="{268EE706-CE49-4989-9441-0088D1595E44}" destId="{CEDB56E1-DEE7-4590-B1FD-8B6A2C8BA938}" srcOrd="0" destOrd="0" presId="urn:microsoft.com/office/officeart/2008/layout/VerticalCurvedList"/>
    <dgm:cxn modelId="{99D40948-896B-4B8B-988D-AA265F01A639}" type="presParOf" srcId="{86AB7145-4387-4964-9F6D-2B3A03C2EECE}" destId="{20C2A6C8-5555-4C94-AA0B-99FABFD24351}" srcOrd="5" destOrd="0" presId="urn:microsoft.com/office/officeart/2008/layout/VerticalCurvedList"/>
    <dgm:cxn modelId="{9B6000C7-C709-462D-9CF3-BB945A7A8FBF}" type="presParOf" srcId="{86AB7145-4387-4964-9F6D-2B3A03C2EECE}" destId="{02A499F4-9767-46FA-8A55-2061E9B3DE4B}" srcOrd="6" destOrd="0" presId="urn:microsoft.com/office/officeart/2008/layout/VerticalCurvedList"/>
    <dgm:cxn modelId="{32D14317-0A01-4721-B639-91309430D86A}" type="presParOf" srcId="{02A499F4-9767-46FA-8A55-2061E9B3DE4B}" destId="{605B5B75-EAC4-482B-B119-0F1A3925603A}" srcOrd="0" destOrd="0" presId="urn:microsoft.com/office/officeart/2008/layout/VerticalCurvedList"/>
    <dgm:cxn modelId="{7777BC77-0A91-41E8-A4FF-106126F99DC6}" type="presParOf" srcId="{86AB7145-4387-4964-9F6D-2B3A03C2EECE}" destId="{F3D3DCB3-085A-483F-8219-C771AF0F8E4F}" srcOrd="7" destOrd="0" presId="urn:microsoft.com/office/officeart/2008/layout/VerticalCurvedList"/>
    <dgm:cxn modelId="{EE7EFA03-F846-46DA-9087-C77C9760BB0B}" type="presParOf" srcId="{86AB7145-4387-4964-9F6D-2B3A03C2EECE}" destId="{EC728789-FA6F-46CB-AC68-7D1A5475EE0B}" srcOrd="8" destOrd="0" presId="urn:microsoft.com/office/officeart/2008/layout/VerticalCurvedList"/>
    <dgm:cxn modelId="{27AE6572-970A-4A5C-8276-03E7610E5EA1}" type="presParOf" srcId="{EC728789-FA6F-46CB-AC68-7D1A5475EE0B}" destId="{45B173D5-CDDB-488D-BCEE-97B1C6D714A7}" srcOrd="0" destOrd="0" presId="urn:microsoft.com/office/officeart/2008/layout/VerticalCurvedList"/>
    <dgm:cxn modelId="{D04C81A2-3556-4432-BA28-9B8D302B7B9E}" type="presParOf" srcId="{86AB7145-4387-4964-9F6D-2B3A03C2EECE}" destId="{E0780381-E9E1-4620-A63F-D67068AD143A}" srcOrd="9" destOrd="0" presId="urn:microsoft.com/office/officeart/2008/layout/VerticalCurvedList"/>
    <dgm:cxn modelId="{6DD4A4AD-215F-4D91-84A4-CBE523F49A80}" type="presParOf" srcId="{86AB7145-4387-4964-9F6D-2B3A03C2EECE}" destId="{62D3E7D8-36B8-4617-8583-D92A3290ADCC}" srcOrd="10" destOrd="0" presId="urn:microsoft.com/office/officeart/2008/layout/VerticalCurvedList"/>
    <dgm:cxn modelId="{F103D3DB-516D-4BE7-AC59-750A5D7FD5D6}" type="presParOf" srcId="{62D3E7D8-36B8-4617-8583-D92A3290ADCC}" destId="{3D63E1D9-178C-4311-B999-A41F0764F8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87F1A-9766-4687-BD83-8E938EC7A756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01D03-CD80-4D39-B156-5D1E726236F6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Char char="•"/>
          </a:pPr>
          <a:r>
            <a:rPr kumimoji="0" lang="es-ES" altLang="es-ES" sz="37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1</a:t>
          </a:r>
          <a:endParaRPr lang="es-ES" sz="3700" kern="1200" dirty="0">
            <a:solidFill>
              <a:schemeClr val="bg1"/>
            </a:solidFill>
          </a:endParaRPr>
        </a:p>
      </dsp:txBody>
      <dsp:txXfrm>
        <a:off x="509717" y="338558"/>
        <a:ext cx="7541700" cy="677550"/>
      </dsp:txXfrm>
    </dsp:sp>
    <dsp:sp modelId="{C3FE075D-8DB5-40DD-9AD9-A45646C0DD1D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3367D3-DADB-48BA-9778-42275F09C57D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Char char="•"/>
          </a:pPr>
          <a:r>
            <a:rPr lang="es-ES_tradnl" sz="3700" kern="1200" dirty="0">
              <a:solidFill>
                <a:schemeClr val="bg1"/>
              </a:solidFill>
            </a:rPr>
            <a:t>2</a:t>
          </a:r>
          <a:endParaRPr lang="es-ES" sz="3700" kern="1200" dirty="0">
            <a:solidFill>
              <a:schemeClr val="bg1"/>
            </a:solidFill>
          </a:endParaRPr>
        </a:p>
      </dsp:txBody>
      <dsp:txXfrm>
        <a:off x="995230" y="1354558"/>
        <a:ext cx="7056187" cy="677550"/>
      </dsp:txXfrm>
    </dsp:sp>
    <dsp:sp modelId="{CEDB56E1-DEE7-4590-B1FD-8B6A2C8BA938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C2A6C8-5555-4C94-AA0B-99FABFD24351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Char char="•"/>
          </a:pPr>
          <a:r>
            <a:rPr lang="es-ES_tradnl" sz="3700" kern="1200" dirty="0">
              <a:solidFill>
                <a:schemeClr val="bg1"/>
              </a:solidFill>
            </a:rPr>
            <a:t>3</a:t>
          </a:r>
          <a:endParaRPr lang="es-ES" sz="3700" kern="1200" dirty="0">
            <a:solidFill>
              <a:schemeClr val="bg1"/>
            </a:solidFill>
          </a:endParaRPr>
        </a:p>
      </dsp:txBody>
      <dsp:txXfrm>
        <a:off x="1144243" y="2370558"/>
        <a:ext cx="6907174" cy="677550"/>
      </dsp:txXfrm>
    </dsp:sp>
    <dsp:sp modelId="{605B5B75-EAC4-482B-B119-0F1A3925603A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3DCB3-085A-483F-8219-C771AF0F8E4F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Char char="•"/>
          </a:pPr>
          <a:r>
            <a:rPr lang="es-ES_tradnl" sz="3700" kern="1200" dirty="0">
              <a:solidFill>
                <a:schemeClr val="bg1"/>
              </a:solidFill>
            </a:rPr>
            <a:t>4</a:t>
          </a:r>
          <a:endParaRPr lang="es-ES" sz="3700" kern="1200" dirty="0">
            <a:solidFill>
              <a:schemeClr val="bg1"/>
            </a:solidFill>
          </a:endParaRPr>
        </a:p>
      </dsp:txBody>
      <dsp:txXfrm>
        <a:off x="995230" y="3386558"/>
        <a:ext cx="7056187" cy="677550"/>
      </dsp:txXfrm>
    </dsp:sp>
    <dsp:sp modelId="{45B173D5-CDDB-488D-BCEE-97B1C6D714A7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80381-E9E1-4620-A63F-D67068AD143A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Char char="•"/>
          </a:pPr>
          <a:r>
            <a:rPr lang="es-ES_tradnl" sz="3700" kern="1200" dirty="0">
              <a:solidFill>
                <a:schemeClr val="bg1"/>
              </a:solidFill>
            </a:rPr>
            <a:t>5</a:t>
          </a:r>
          <a:endParaRPr lang="es-ES" sz="3700" kern="1200" dirty="0">
            <a:solidFill>
              <a:schemeClr val="bg1"/>
            </a:solidFill>
          </a:endParaRPr>
        </a:p>
      </dsp:txBody>
      <dsp:txXfrm>
        <a:off x="509717" y="4402558"/>
        <a:ext cx="7541700" cy="677550"/>
      </dsp:txXfrm>
    </dsp:sp>
    <dsp:sp modelId="{3D63E1D9-178C-4311-B999-A41F0764F892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B7E09535-594C-4D44-BA3C-013233DD85E0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D2A4007D-C461-4536-B474-34F8023DE0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944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14388" y="219075"/>
            <a:ext cx="5356225" cy="3013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460267" y="3412577"/>
            <a:ext cx="6063915" cy="601717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595783"/>
            <a:ext cx="2946400" cy="33085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D9779A3-B7A2-4830-A375-6BE4C8AB64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3820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A893B-FD75-F7C1-01CE-2D0293FBC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E0E639A-4026-479E-C1DE-1CE47EDFDE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17588" y="496888"/>
            <a:ext cx="4786312" cy="2693987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266315C-33B5-C56C-FC94-50F12EB16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320305"/>
            <a:ext cx="6796088" cy="6123077"/>
          </a:xfrm>
        </p:spPr>
        <p:txBody>
          <a:bodyPr/>
          <a:lstStyle/>
          <a:p>
            <a:pPr marL="898122" lvl="1" indent="0">
              <a:buFont typeface="+mj-lt"/>
              <a:buNone/>
            </a:pPr>
            <a:endParaRPr lang="es-E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022622-6ABE-A22D-9D9C-D673F806E4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346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810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1816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8387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302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682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779A3-B7A2-4830-A375-6BE4C8AB64F0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89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232113C-01DB-B1E6-F21C-89549EEED1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167" y="760164"/>
            <a:ext cx="6287665" cy="5940436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794363" y="2605580"/>
            <a:ext cx="8970110" cy="71864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582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sz="quarter" idx="10"/>
          </p:nvPr>
        </p:nvSpPr>
        <p:spPr>
          <a:xfrm>
            <a:off x="555901" y="1060450"/>
            <a:ext cx="11331575" cy="4572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+mn-lt"/>
                <a:cs typeface="Nirmala UI" panose="020B0502040204020203" pitchFamily="34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+mn-lt"/>
                <a:cs typeface="Nirmala UI" panose="020B0502040204020203" pitchFamily="34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+mn-lt"/>
                <a:cs typeface="Nirmala UI" panose="020B0502040204020203" pitchFamily="34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+mn-lt"/>
                <a:cs typeface="Nirmala UI" panose="020B0502040204020203" pitchFamily="34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+mn-lt"/>
                <a:cs typeface="Nirmala UI" panose="020B0502040204020203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027724992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480" y="1059727"/>
            <a:ext cx="10972440" cy="54479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480" y="1846567"/>
            <a:ext cx="10972440" cy="3977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13953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2"/>
          <p:cNvSpPr>
            <a:spLocks noGrp="1"/>
          </p:cNvSpPr>
          <p:nvPr>
            <p:ph type="body" sz="quarter" idx="10"/>
          </p:nvPr>
        </p:nvSpPr>
        <p:spPr>
          <a:xfrm>
            <a:off x="715963" y="1127125"/>
            <a:ext cx="10323512" cy="53927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-228600" algn="l" defTabSz="914400" rtl="0" eaLnBrk="1" latinLnBrk="0" hangingPunct="1">
              <a:buFont typeface="Wingdings" panose="05000000000000000000" pitchFamily="2" charset="2"/>
              <a:buChar char="§"/>
              <a:defRPr lang="es-ES" sz="2000" b="0" kern="1200" dirty="0" smtClean="0">
                <a:solidFill>
                  <a:schemeClr val="tx2"/>
                </a:solidFill>
                <a:latin typeface="+mj-lt"/>
                <a:ea typeface="+mn-ea"/>
                <a:cs typeface="Nirmala UI Semilight" panose="020B0402040204020203" pitchFamily="34" charset="0"/>
              </a:defRPr>
            </a:lvl1pPr>
            <a:lvl2pPr marL="0" algn="l" defTabSz="914400" rtl="0" eaLnBrk="1" latinLnBrk="0" hangingPunct="1">
              <a:defRPr lang="es-ES" sz="1800" b="1" kern="1200" dirty="0" smtClean="0">
                <a:solidFill>
                  <a:schemeClr val="tx2"/>
                </a:solidFill>
                <a:latin typeface="Nirmala UI Semilight" panose="020B0402040204020203" pitchFamily="34" charset="0"/>
                <a:ea typeface="+mn-ea"/>
                <a:cs typeface="Nirmala UI Semilight" panose="020B0402040204020203" pitchFamily="34" charset="0"/>
              </a:defRPr>
            </a:lvl2pPr>
            <a:lvl3pPr marL="0" indent="-228600" algn="l" defTabSz="914400" rtl="0" eaLnBrk="1" latinLnBrk="0" hangingPunct="1">
              <a:buFont typeface="Wingdings" panose="05000000000000000000" pitchFamily="2" charset="2"/>
              <a:buChar char="§"/>
              <a:defRPr lang="es-ES" sz="1800" b="0" kern="1200" dirty="0" smtClean="0">
                <a:solidFill>
                  <a:schemeClr val="tx2"/>
                </a:solidFill>
                <a:latin typeface="+mj-lt"/>
                <a:ea typeface="+mn-ea"/>
                <a:cs typeface="Nirmala UI Semilight" panose="020B0402040204020203" pitchFamily="34" charset="0"/>
              </a:defRPr>
            </a:lvl3pPr>
            <a:lvl4pPr marL="0" indent="-228600" algn="l" defTabSz="914400" rtl="0" eaLnBrk="1" latinLnBrk="0" hangingPunct="1">
              <a:buFont typeface="Wingdings" panose="05000000000000000000" pitchFamily="2" charset="2"/>
              <a:buChar char="§"/>
              <a:defRPr lang="es-ES" sz="1800" b="0" kern="1200" dirty="0" smtClean="0">
                <a:solidFill>
                  <a:schemeClr val="tx2"/>
                </a:solidFill>
                <a:latin typeface="+mj-lt"/>
                <a:ea typeface="+mn-ea"/>
                <a:cs typeface="Nirmala UI Semilight" panose="020B0402040204020203" pitchFamily="34" charset="0"/>
              </a:defRPr>
            </a:lvl4pPr>
            <a:lvl5pPr marL="0" indent="-228600" algn="l" defTabSz="914400" rtl="0" eaLnBrk="1" latinLnBrk="0" hangingPunct="1">
              <a:buFont typeface="Wingdings" panose="05000000000000000000" pitchFamily="2" charset="2"/>
              <a:buChar char="§"/>
              <a:defRPr lang="es-ES" sz="1800" b="0" kern="1200" dirty="0">
                <a:solidFill>
                  <a:schemeClr val="tx2"/>
                </a:solidFill>
                <a:latin typeface="+mj-lt"/>
                <a:ea typeface="+mn-ea"/>
                <a:cs typeface="Nirmala UI Semilight" panose="020B0402040204020203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4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809105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posición de imagen"/>
          <p:cNvSpPr>
            <a:spLocks noGrp="1"/>
          </p:cNvSpPr>
          <p:nvPr>
            <p:ph type="pic" sz="quarter" idx="10"/>
          </p:nvPr>
        </p:nvSpPr>
        <p:spPr>
          <a:xfrm>
            <a:off x="861533" y="1499721"/>
            <a:ext cx="10314354" cy="4957763"/>
          </a:xfrm>
          <a:prstGeom prst="rect">
            <a:avLst/>
          </a:prstGeom>
        </p:spPr>
        <p:txBody>
          <a:bodyPr lIns="0" rIns="0"/>
          <a:lstStyle>
            <a:lvl1pPr marL="0" indent="0">
              <a:buFontTx/>
              <a:buNone/>
              <a:defRPr sz="1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901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8FBA1FF2-6D02-2C78-E8B4-F8B7F43586DA}"/>
              </a:ext>
            </a:extLst>
          </p:cNvPr>
          <p:cNvSpPr/>
          <p:nvPr userDrawn="1"/>
        </p:nvSpPr>
        <p:spPr>
          <a:xfrm>
            <a:off x="0" y="13651"/>
            <a:ext cx="12192000" cy="6109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/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73E6190F-C9B4-6E2D-C7C6-D7C0FBC3D4A2}"/>
              </a:ext>
            </a:extLst>
          </p:cNvPr>
          <p:cNvSpPr txBox="1"/>
          <p:nvPr userDrawn="1"/>
        </p:nvSpPr>
        <p:spPr>
          <a:xfrm>
            <a:off x="716226" y="73611"/>
            <a:ext cx="1630553" cy="5001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spcBef>
                <a:spcPct val="0"/>
              </a:spcBef>
              <a:spcAft>
                <a:spcPts val="300"/>
              </a:spcAft>
            </a:pPr>
            <a:r>
              <a:rPr lang="en-US" sz="100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MINISTERIO DE DEFENSA</a:t>
            </a:r>
          </a:p>
          <a:p>
            <a:pPr marL="0" lvl="0" indent="0" algn="ctr">
              <a:spcBef>
                <a:spcPct val="0"/>
              </a:spcBef>
            </a:pPr>
            <a:r>
              <a:rPr lang="en-US" sz="1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SECRETARIA DE ESTADO DE DEFENSA</a:t>
            </a: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9C2AF78F-401C-8DC8-25A8-E0D28DE327D6}"/>
              </a:ext>
            </a:extLst>
          </p:cNvPr>
          <p:cNvSpPr/>
          <p:nvPr userDrawn="1"/>
        </p:nvSpPr>
        <p:spPr>
          <a:xfrm>
            <a:off x="-237456" y="-47974"/>
            <a:ext cx="1195401" cy="716127"/>
          </a:xfrm>
          <a:custGeom>
            <a:avLst/>
            <a:gdLst/>
            <a:ahLst/>
            <a:cxnLst/>
            <a:rect l="l" t="t" r="r" b="b"/>
            <a:pathLst>
              <a:path w="2374082" h="1336758">
                <a:moveTo>
                  <a:pt x="0" y="0"/>
                </a:moveTo>
                <a:lnTo>
                  <a:pt x="2374082" y="0"/>
                </a:lnTo>
                <a:lnTo>
                  <a:pt x="2374082" y="1336757"/>
                </a:lnTo>
                <a:lnTo>
                  <a:pt x="0" y="1336757"/>
                </a:lnTo>
                <a:lnTo>
                  <a:pt x="0" y="0"/>
                </a:lnTo>
                <a:close/>
              </a:path>
            </a:pathLst>
          </a:custGeom>
          <a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CBDFF582-8F4B-92A5-D649-E8CC10A445C7}"/>
              </a:ext>
            </a:extLst>
          </p:cNvPr>
          <p:cNvSpPr txBox="1"/>
          <p:nvPr userDrawn="1"/>
        </p:nvSpPr>
        <p:spPr>
          <a:xfrm>
            <a:off x="9083414" y="73611"/>
            <a:ext cx="2529684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ES_tradnl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</a:t>
            </a:r>
            <a:r>
              <a:rPr lang="es-ES_tradnl" sz="100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</a:p>
          <a:p>
            <a:pPr algn="ctr"/>
            <a:r>
              <a:rPr lang="es-ES_tradnl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E INNOVACIÓN </a:t>
            </a:r>
          </a:p>
          <a:p>
            <a:pPr algn="ctr"/>
            <a:r>
              <a:rPr lang="es-ES_tradnl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INDUSTRIA DE DEFENSA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F5C6129-FAE5-23D1-CA0C-6442ED10BDD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1512" y="36940"/>
            <a:ext cx="598976" cy="565898"/>
          </a:xfrm>
          <a:prstGeom prst="flowChartConnector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83" r:id="rId3"/>
    <p:sldLayoutId id="2147483684" r:id="rId4"/>
    <p:sldLayoutId id="2147483664" r:id="rId5"/>
    <p:sldLayoutId id="214748366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85C3D-56C9-8857-48D5-080761165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0670D6D-8774-7BB2-9AA2-70F2E8487A51}"/>
              </a:ext>
            </a:extLst>
          </p:cNvPr>
          <p:cNvSpPr/>
          <p:nvPr/>
        </p:nvSpPr>
        <p:spPr>
          <a:xfrm>
            <a:off x="1382547" y="2386344"/>
            <a:ext cx="954235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4400" b="1" dirty="0">
                <a:solidFill>
                  <a:schemeClr val="accent5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ACRÓNIMO – NOMBRE PROPUESTA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059EB3C-0656-76BF-EFE7-D1CADB7B9D3A}"/>
              </a:ext>
            </a:extLst>
          </p:cNvPr>
          <p:cNvSpPr txBox="1"/>
          <p:nvPr/>
        </p:nvSpPr>
        <p:spPr>
          <a:xfrm>
            <a:off x="0" y="5378812"/>
            <a:ext cx="2928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>
                <a:solidFill>
                  <a:schemeClr val="accent5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EDF 202X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0670D6D-8774-7BB2-9AA2-70F2E8487A51}"/>
              </a:ext>
            </a:extLst>
          </p:cNvPr>
          <p:cNvSpPr/>
          <p:nvPr/>
        </p:nvSpPr>
        <p:spPr>
          <a:xfrm>
            <a:off x="1382547" y="4507995"/>
            <a:ext cx="9542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>
                <a:solidFill>
                  <a:schemeClr val="accent5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TÍTULO DE LA CONVOCATORIA</a:t>
            </a:r>
          </a:p>
        </p:txBody>
      </p:sp>
    </p:spTree>
    <p:extLst>
      <p:ext uri="{BB962C8B-B14F-4D97-AF65-F5344CB8AC3E}">
        <p14:creationId xmlns:p14="http://schemas.microsoft.com/office/powerpoint/2010/main" val="37528532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944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594759"/>
              </p:ext>
            </p:extLst>
          </p:nvPr>
        </p:nvGraphicFramePr>
        <p:xfrm>
          <a:off x="768303" y="3854088"/>
          <a:ext cx="10515600" cy="196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604">
                  <a:extLst>
                    <a:ext uri="{9D8B030D-6E8A-4147-A177-3AD203B41FA5}">
                      <a16:colId xmlns:a16="http://schemas.microsoft.com/office/drawing/2014/main" val="1695881461"/>
                    </a:ext>
                  </a:extLst>
                </a:gridCol>
                <a:gridCol w="4749427">
                  <a:extLst>
                    <a:ext uri="{9D8B030D-6E8A-4147-A177-3AD203B41FA5}">
                      <a16:colId xmlns:a16="http://schemas.microsoft.com/office/drawing/2014/main" val="2261183395"/>
                    </a:ext>
                  </a:extLst>
                </a:gridCol>
                <a:gridCol w="1505533">
                  <a:extLst>
                    <a:ext uri="{9D8B030D-6E8A-4147-A177-3AD203B41FA5}">
                      <a16:colId xmlns:a16="http://schemas.microsoft.com/office/drawing/2014/main" val="1902826677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82146980"/>
                    </a:ext>
                  </a:extLst>
                </a:gridCol>
                <a:gridCol w="1521836">
                  <a:extLst>
                    <a:ext uri="{9D8B030D-6E8A-4147-A177-3AD203B41FA5}">
                      <a16:colId xmlns:a16="http://schemas.microsoft.com/office/drawing/2014/main" val="1732558988"/>
                    </a:ext>
                  </a:extLst>
                </a:gridCol>
              </a:tblGrid>
              <a:tr h="304800">
                <a:tc gridSpan="5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PARTICIPANTES</a:t>
                      </a:r>
                      <a:endParaRPr lang="es-ES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55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21044220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Nº</a:t>
                      </a:r>
                      <a:endParaRPr lang="es-E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</a:t>
                      </a:r>
                      <a:r>
                        <a:rPr lang="en-GB" sz="16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EMPRESA</a:t>
                      </a:r>
                      <a:endParaRPr lang="es-E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PAÍS</a:t>
                      </a:r>
                      <a:endParaRPr lang="es-E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TIPO EMPRESA</a:t>
                      </a:r>
                      <a:endParaRPr lang="es-E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s-ES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2136726554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2713299862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3252155297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s-ES" sz="16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1792602115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Linux Libertine G" panose="02000503000000000000" pitchFamily="2" charset="0"/>
                        <a:cs typeface="Linux Libertine G" panose="02000503000000000000" pitchFamily="2" charset="0"/>
                      </a:endParaRPr>
                    </a:p>
                  </a:txBody>
                  <a:tcPr marL="71755" marR="68580" marT="0" marB="0" anchor="ctr"/>
                </a:tc>
                <a:extLst>
                  <a:ext uri="{0D108BD9-81ED-4DB2-BD59-A6C34878D82A}">
                    <a16:rowId xmlns:a16="http://schemas.microsoft.com/office/drawing/2014/main" val="2071145066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91831"/>
              </p:ext>
            </p:extLst>
          </p:nvPr>
        </p:nvGraphicFramePr>
        <p:xfrm>
          <a:off x="768303" y="1302025"/>
          <a:ext cx="10515600" cy="1963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4128">
                  <a:extLst>
                    <a:ext uri="{9D8B030D-6E8A-4147-A177-3AD203B41FA5}">
                      <a16:colId xmlns:a16="http://schemas.microsoft.com/office/drawing/2014/main" val="1898006913"/>
                    </a:ext>
                  </a:extLst>
                </a:gridCol>
                <a:gridCol w="7661472">
                  <a:extLst>
                    <a:ext uri="{9D8B030D-6E8A-4147-A177-3AD203B41FA5}">
                      <a16:colId xmlns:a16="http://schemas.microsoft.com/office/drawing/2014/main" val="3429544031"/>
                    </a:ext>
                  </a:extLst>
                </a:gridCol>
              </a:tblGrid>
              <a:tr h="25209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COORDINADOR</a:t>
                      </a:r>
                      <a:r>
                        <a:rPr lang="es-ES_tradnl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NACIONAL</a:t>
                      </a:r>
                      <a:endParaRPr lang="es-ES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4632017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NOMBRE Y APELLIDOS</a:t>
                      </a: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429033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ENTIDAD</a:t>
                      </a: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681300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DIRECCIÓN</a:t>
                      </a: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2188714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TELÉFONO</a:t>
                      </a: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83183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CORREO ELECTRÓNICO</a:t>
                      </a: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5216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80" y="3571798"/>
            <a:ext cx="2274397" cy="558240"/>
          </a:xfrm>
        </p:spPr>
        <p:txBody>
          <a:bodyPr/>
          <a:lstStyle/>
          <a:p>
            <a:r>
              <a:rPr lang="es-ES_tradnl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OBJETIVOS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C3A4C49-D59F-7F6C-E8CF-D1937C8DC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2776355"/>
              </p:ext>
            </p:extLst>
          </p:nvPr>
        </p:nvGraphicFramePr>
        <p:xfrm>
          <a:off x="3013777" y="11415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31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164504"/>
              </p:ext>
            </p:extLst>
          </p:nvPr>
        </p:nvGraphicFramePr>
        <p:xfrm>
          <a:off x="379047" y="862840"/>
          <a:ext cx="11512916" cy="3057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2352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DESCRIPCIÓN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2691371">
                <a:tc>
                  <a:txBody>
                    <a:bodyPr/>
                    <a:lstStyle/>
                    <a:p>
                      <a:endParaRPr lang="es-ES_tradnl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015780"/>
              </p:ext>
            </p:extLst>
          </p:nvPr>
        </p:nvGraphicFramePr>
        <p:xfrm>
          <a:off x="379047" y="5512240"/>
          <a:ext cx="11512916" cy="1132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753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  <a:gridCol w="7650163">
                  <a:extLst>
                    <a:ext uri="{9D8B030D-6E8A-4147-A177-3AD203B41FA5}">
                      <a16:colId xmlns:a16="http://schemas.microsoft.com/office/drawing/2014/main" val="42091451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DURACIÓN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TIPO</a:t>
                      </a:r>
                      <a:r>
                        <a:rPr lang="es-ES_tradnl" baseline="0" dirty="0"/>
                        <a:t> ACTIVIDADES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76718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ES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25770"/>
              </p:ext>
            </p:extLst>
          </p:nvPr>
        </p:nvGraphicFramePr>
        <p:xfrm>
          <a:off x="379047" y="4320025"/>
          <a:ext cx="11512916" cy="1132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639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  <a:gridCol w="3837638">
                  <a:extLst>
                    <a:ext uri="{9D8B030D-6E8A-4147-A177-3AD203B41FA5}">
                      <a16:colId xmlns:a16="http://schemas.microsoft.com/office/drawing/2014/main" val="1485415832"/>
                    </a:ext>
                  </a:extLst>
                </a:gridCol>
                <a:gridCol w="3837639">
                  <a:extLst>
                    <a:ext uri="{9D8B030D-6E8A-4147-A177-3AD203B41FA5}">
                      <a16:colId xmlns:a16="http://schemas.microsoft.com/office/drawing/2014/main" val="10448550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COSTE TOTAL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EU GRANT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COFINANCIACIÓN MINISDEF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767186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99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416925"/>
              </p:ext>
            </p:extLst>
          </p:nvPr>
        </p:nvGraphicFramePr>
        <p:xfrm>
          <a:off x="379047" y="862840"/>
          <a:ext cx="11512916" cy="5732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09468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PRINCIPALES CARACTERÍSTICAS TÉCNICAS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5366334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132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510642"/>
              </p:ext>
            </p:extLst>
          </p:nvPr>
        </p:nvGraphicFramePr>
        <p:xfrm>
          <a:off x="379047" y="862840"/>
          <a:ext cx="11512916" cy="5732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09468"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POTENCIALES APLICACIONES MILITARES</a:t>
                      </a:r>
                      <a:endParaRPr lang="es-E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5366334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33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251273"/>
              </p:ext>
            </p:extLst>
          </p:nvPr>
        </p:nvGraphicFramePr>
        <p:xfrm>
          <a:off x="379047" y="862840"/>
          <a:ext cx="11512916" cy="5732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09468"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INNOVACIONES PARA DEFENSA E INTERÉS INDUSTRIAL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5366334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45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993919"/>
              </p:ext>
            </p:extLst>
          </p:nvPr>
        </p:nvGraphicFramePr>
        <p:xfrm>
          <a:off x="379047" y="862840"/>
          <a:ext cx="11512916" cy="2786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30652"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ACTIVIDADES Y RESULTADOS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2420565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74060"/>
              </p:ext>
            </p:extLst>
          </p:nvPr>
        </p:nvGraphicFramePr>
        <p:xfrm>
          <a:off x="379047" y="3725782"/>
          <a:ext cx="11512916" cy="304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182499"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DERECHOS</a:t>
                      </a:r>
                      <a:r>
                        <a:rPr lang="es-ES_tradnl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DE USO / PROPIEDAD INTELECTUAL</a:t>
                      </a:r>
                      <a:endParaRPr lang="es-E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2677575">
                <a:tc>
                  <a:txBody>
                    <a:bodyPr/>
                    <a:lstStyle/>
                    <a:p>
                      <a:endParaRPr lang="es-ES_tradnl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es-ES_tradnl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es-ES_tradnl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s-ES_tradnl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Breve</a:t>
                      </a:r>
                      <a:r>
                        <a:rPr lang="es-ES_tradnl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descripción de los derechos de uso o propiedad intelectual que obtendría el MINISDEF en relación a lo invertido como cofinanciación y fechas previstas de obtención de los resultados esperados.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12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09480" y="1604520"/>
            <a:ext cx="11282483" cy="49252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096830"/>
              </p:ext>
            </p:extLst>
          </p:nvPr>
        </p:nvGraphicFramePr>
        <p:xfrm>
          <a:off x="379047" y="862840"/>
          <a:ext cx="11512916" cy="5732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916">
                  <a:extLst>
                    <a:ext uri="{9D8B030D-6E8A-4147-A177-3AD203B41FA5}">
                      <a16:colId xmlns:a16="http://schemas.microsoft.com/office/drawing/2014/main" val="3417263904"/>
                    </a:ext>
                  </a:extLst>
                </a:gridCol>
              </a:tblGrid>
              <a:tr h="309468"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CONSORCIO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49677"/>
                  </a:ext>
                </a:extLst>
              </a:tr>
              <a:tr h="5366334"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30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Panorámica</PresentationFormat>
  <Paragraphs>48</Paragraphs>
  <Slides>10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Calibri</vt:lpstr>
      <vt:lpstr>DejaVu Sans</vt:lpstr>
      <vt:lpstr>Linux Libertine G</vt:lpstr>
      <vt:lpstr>Nirmala UI</vt:lpstr>
      <vt:lpstr>Nirmala UI Semilight</vt:lpstr>
      <vt:lpstr>Open Sans</vt:lpstr>
      <vt:lpstr>Tahoma</vt:lpstr>
      <vt:lpstr>Wingdings</vt:lpstr>
      <vt:lpstr>Office Theme</vt:lpstr>
      <vt:lpstr>Presentación de PowerPoint</vt:lpstr>
      <vt:lpstr>Presentación de PowerPoint</vt:lpstr>
      <vt:lpstr>OBJETIVOS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</cp:revision>
  <dcterms:created xsi:type="dcterms:W3CDTF">2025-02-05T07:10:06Z</dcterms:created>
  <dcterms:modified xsi:type="dcterms:W3CDTF">2026-03-19T11:58:11Z</dcterms:modified>
  <dc:language/>
</cp:coreProperties>
</file>